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9" r:id="rId9"/>
    <p:sldId id="270" r:id="rId10"/>
    <p:sldId id="271" r:id="rId11"/>
    <p:sldId id="262" r:id="rId12"/>
    <p:sldId id="263" r:id="rId13"/>
    <p:sldId id="264" r:id="rId14"/>
    <p:sldId id="273" r:id="rId15"/>
    <p:sldId id="265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25" d="100"/>
          <a:sy n="125" d="100"/>
        </p:scale>
        <p:origin x="-2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1ECD2-D9FA-41D6-A60F-50325F5EBE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E5F229-3872-40F2-89F3-25D958CDAA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08208-8C33-4A77-AC60-602AC4834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F3E09-E6CD-4600-8017-A8934FC2D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8C7FA-5EC5-4E25-90D7-3B6490BBC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326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40639-273D-43A6-87E9-68E2BEF8F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E9592-216D-4CC7-A787-79B528BC26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08A71-7F8F-45F0-87AA-7C52C68ED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0509F-D957-4698-9FAE-22A1D1DDD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23CD0-769F-4EEB-9F9A-AA5DCD8BB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259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08E437-038D-4469-A501-BAB7310EA6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92C1AA-25D0-4C19-9695-BB35FF02C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A61D5-8324-409D-B3A1-619F6D0BB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CA566-C4AB-4FE7-9054-DF8ADCEAB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69318-F44C-4340-8D40-DB4C83AA9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51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88E21-4DB0-49E4-8E21-45A4D81FE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F8663-8027-436C-A862-6926AA117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B9553-34DD-4226-9D06-630092AB6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1464D-229E-4710-B33D-AD606FA84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8FE62-AEAF-434B-B850-AA9002A4D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472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361FC-1E41-42AD-99F9-48D45400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25160-01DE-490E-BEF9-8EEC593FEC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11952-1DE9-4994-AFA8-454983269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3EDC1-A9CA-41D0-ADA3-603A7104B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28A4F-2C74-4862-9A6F-C8F1EF242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941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531F4-BC28-450B-9A45-256CFCE44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0DAB8-A1D2-4A7E-A153-57F131C367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E3BA93-0BBD-48D6-8B59-02A23D5A3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AEA00-6845-4DFC-8D05-F277DA984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0D758-D057-409F-A20F-0FC68509A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95A6B-5ABC-49F8-84F4-0C2C91505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53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C65FB-06F2-4F8A-84E5-2BA065C23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2BCFBD-3F19-4783-A3E5-04B58C24C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F8C909-57F3-4521-B74D-244B26BE2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A08F93-348D-4303-BB9F-00C12A6D93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A19EED-DF55-4BAD-AA5D-6ADF5D4166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DC46E7-887D-4171-8DBB-F043E1A1A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0E6DB-AB40-41E0-87D6-44C6E1903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F7DB8F-3E94-46F8-9E9E-5F042339A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782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12B3-047C-4468-872E-1B81667C2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3A3E27-41F3-4972-8760-D862FD8D6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AB1826-8F0C-4F14-A982-3B45F98F6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6CB90F-3739-4FE3-9F9B-B6F005F2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57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078732-F5FE-46AE-B297-BD919B94B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676E5F-05E5-4E58-B8F4-78745C824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65FE76-3994-431F-A8E4-3B5186980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51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D59E7-FEC8-4222-87A9-AD74EF156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E9165-2290-43A1-805D-A94B2A067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610B4-6EE9-4B81-BC34-59F040CEDC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35F86-0FDB-48B4-B52A-516A2B46A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6A15F3-4940-4876-ADF4-AF177A11C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91AECC-D64E-4DE9-B5CE-3C79E5BC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938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1FD6-03F0-4F9D-AB2C-AA7C41929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3FA1B9-4113-42AE-9712-1F901DCB38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27C21A-0469-4C21-91BF-54F1B63C1B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11A46-36B0-4751-8DC1-FDD0C2074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02317-346B-4CCD-83BF-C7BFBFCC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A8FDAD-BC5F-45A8-8F9E-7D70B49A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034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136FEE-CE2E-447A-8AAB-B8619F370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3A22BB-6449-4497-82BD-46FCF9FB5B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045E0-0BEB-4076-B5AC-673B54323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4747B-9D61-4E31-84DF-8338E3996B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98247-D228-4C1F-A66D-D96FB105E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181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DFBA089-8FDD-411D-9C5D-C0B49AFAE3C7}"/>
              </a:ext>
            </a:extLst>
          </p:cNvPr>
          <p:cNvGrpSpPr/>
          <p:nvPr/>
        </p:nvGrpSpPr>
        <p:grpSpPr>
          <a:xfrm>
            <a:off x="1437625" y="1466576"/>
            <a:ext cx="9316750" cy="3924848"/>
            <a:chOff x="1437625" y="1466576"/>
            <a:chExt cx="9316750" cy="392484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BF82086-1DAC-47F7-88DC-E41EF23AD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37625" y="1466576"/>
              <a:ext cx="9316750" cy="3924848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237452B-48BA-45BF-AC39-BB9ED9D41EA5}"/>
                </a:ext>
              </a:extLst>
            </p:cNvPr>
            <p:cNvSpPr/>
            <p:nvPr/>
          </p:nvSpPr>
          <p:spPr>
            <a:xfrm>
              <a:off x="1437625" y="1585518"/>
              <a:ext cx="626067" cy="5956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9828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ADB5FC-187F-4F2C-8343-48A2CA75F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762000"/>
            <a:ext cx="67818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481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B24096-DCF2-4EC2-A4C3-8A9450B61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958" y="0"/>
            <a:ext cx="665808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2B877F-8E66-4AD3-86FA-B5807F79D4A1}"/>
              </a:ext>
            </a:extLst>
          </p:cNvPr>
          <p:cNvSpPr/>
          <p:nvPr/>
        </p:nvSpPr>
        <p:spPr>
          <a:xfrm>
            <a:off x="2824450" y="71946"/>
            <a:ext cx="206406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681600-A8FD-49B5-9C28-859CB80E98C3}"/>
              </a:ext>
            </a:extLst>
          </p:cNvPr>
          <p:cNvSpPr/>
          <p:nvPr/>
        </p:nvSpPr>
        <p:spPr>
          <a:xfrm>
            <a:off x="2824450" y="2296986"/>
            <a:ext cx="206406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979AEF-1296-41D3-8D72-5A5026593DED}"/>
              </a:ext>
            </a:extLst>
          </p:cNvPr>
          <p:cNvSpPr/>
          <p:nvPr/>
        </p:nvSpPr>
        <p:spPr>
          <a:xfrm>
            <a:off x="6200110" y="2296985"/>
            <a:ext cx="206406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3BDFBF-598F-4ED9-ADA8-CDB6E6A3A5A2}"/>
              </a:ext>
            </a:extLst>
          </p:cNvPr>
          <p:cNvSpPr/>
          <p:nvPr/>
        </p:nvSpPr>
        <p:spPr>
          <a:xfrm>
            <a:off x="2824450" y="4522026"/>
            <a:ext cx="206406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18B2B62-33B0-48F0-ACDB-D6EB7DBC469B}"/>
              </a:ext>
            </a:extLst>
          </p:cNvPr>
          <p:cNvSpPr/>
          <p:nvPr/>
        </p:nvSpPr>
        <p:spPr>
          <a:xfrm>
            <a:off x="6200110" y="4522025"/>
            <a:ext cx="206406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623267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217FC0-ECD8-4888-AA14-EF2BE0215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440" y="0"/>
            <a:ext cx="72891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146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BA7F42-E479-48BE-9DED-ECA78B3E8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912" y="0"/>
            <a:ext cx="71521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722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aphical user interface&#10;&#10;Description automatically generated">
            <a:extLst>
              <a:ext uri="{FF2B5EF4-FFF2-40B4-BE49-F238E27FC236}">
                <a16:creationId xmlns:a16="http://schemas.microsoft.com/office/drawing/2014/main" id="{EBA41B80-6A77-47EA-A818-51E79E7C00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510"/>
          <a:stretch/>
        </p:blipFill>
        <p:spPr>
          <a:xfrm>
            <a:off x="4096136" y="930031"/>
            <a:ext cx="3999727" cy="469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602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77E356-562D-462B-BAA1-E9414F4EC9F9}"/>
              </a:ext>
            </a:extLst>
          </p:cNvPr>
          <p:cNvSpPr/>
          <p:nvPr/>
        </p:nvSpPr>
        <p:spPr>
          <a:xfrm>
            <a:off x="4096136" y="2116965"/>
            <a:ext cx="626067" cy="5956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601F18-5735-461C-970E-4A6AAD649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941" y="194811"/>
            <a:ext cx="9088118" cy="646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963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C0126F-0ACF-4144-B7CA-5F5C3066C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1996" y="1385602"/>
            <a:ext cx="5068007" cy="40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595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5EB87E-DFA1-4554-8163-9DFAA74BA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009" y="1230186"/>
            <a:ext cx="4610743" cy="14765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275F60-0BA5-42FC-B3E9-7CC148570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2009" y="2812371"/>
            <a:ext cx="2207501" cy="21628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4426F9-2ADE-478D-A1B3-B06417478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52" y="2919304"/>
            <a:ext cx="2372203" cy="194894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43BBD63-5559-4391-B7C3-545ADD107956}"/>
              </a:ext>
            </a:extLst>
          </p:cNvPr>
          <p:cNvSpPr/>
          <p:nvPr/>
        </p:nvSpPr>
        <p:spPr>
          <a:xfrm>
            <a:off x="3746470" y="1230186"/>
            <a:ext cx="206406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7566A6-F58A-4660-A8E8-62633B0E3A7C}"/>
              </a:ext>
            </a:extLst>
          </p:cNvPr>
          <p:cNvSpPr/>
          <p:nvPr/>
        </p:nvSpPr>
        <p:spPr>
          <a:xfrm>
            <a:off x="3746469" y="2865311"/>
            <a:ext cx="187991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D01A54-E0CC-4026-B73D-46D7A0EF617B}"/>
              </a:ext>
            </a:extLst>
          </p:cNvPr>
          <p:cNvSpPr/>
          <p:nvPr/>
        </p:nvSpPr>
        <p:spPr>
          <a:xfrm>
            <a:off x="5933507" y="2865311"/>
            <a:ext cx="187991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40901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23BA82-D77F-4953-AAC3-78ABF4499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679" y="999786"/>
            <a:ext cx="6382641" cy="48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275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15FBCF-19A1-4F79-B628-26A5BF314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495" y="861691"/>
            <a:ext cx="6697010" cy="460121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BDD720E-3034-40D2-BE51-9C84A01E4EBD}"/>
              </a:ext>
            </a:extLst>
          </p:cNvPr>
          <p:cNvSpPr/>
          <p:nvPr/>
        </p:nvSpPr>
        <p:spPr>
          <a:xfrm>
            <a:off x="2434461" y="652068"/>
            <a:ext cx="626067" cy="5956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58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1EC4A6-ED23-4569-AE2A-A95FE8F6B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678" y="1761892"/>
            <a:ext cx="7830643" cy="333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01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E62C17-9DB5-4135-A8EA-123F14C04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390" y="275785"/>
            <a:ext cx="6773220" cy="630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105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D97A65-CAE6-4F55-8673-B736FC269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046" y="1037891"/>
            <a:ext cx="9011908" cy="478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696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30AE85-40B7-48FE-90B6-95206F5C0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621" y="0"/>
            <a:ext cx="7434757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EC2C93E-1866-40FE-87FF-06BB0A7D7987}"/>
              </a:ext>
            </a:extLst>
          </p:cNvPr>
          <p:cNvSpPr/>
          <p:nvPr/>
        </p:nvSpPr>
        <p:spPr>
          <a:xfrm>
            <a:off x="6096000" y="4419600"/>
            <a:ext cx="364236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680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25057B-9AE0-45EB-8736-FF3717273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844" y="0"/>
            <a:ext cx="4814316" cy="46710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DD2491-D78B-4486-A335-C0F21FE0D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683" y="4617730"/>
            <a:ext cx="2478547" cy="20040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411C722-BFA4-4651-8629-6418161E5564}"/>
              </a:ext>
            </a:extLst>
          </p:cNvPr>
          <p:cNvSpPr/>
          <p:nvPr/>
        </p:nvSpPr>
        <p:spPr>
          <a:xfrm>
            <a:off x="2702530" y="132906"/>
            <a:ext cx="206406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ED35B7-DEF6-4C05-83DA-58ACAD36654D}"/>
              </a:ext>
            </a:extLst>
          </p:cNvPr>
          <p:cNvSpPr/>
          <p:nvPr/>
        </p:nvSpPr>
        <p:spPr>
          <a:xfrm>
            <a:off x="2702530" y="4671070"/>
            <a:ext cx="206406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01275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10</Words>
  <Application>Microsoft Office PowerPoint</Application>
  <PresentationFormat>Widescreen</PresentationFormat>
  <Paragraphs>10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Mitchell Wang</dc:creator>
  <cp:lastModifiedBy>Mitchell Wang</cp:lastModifiedBy>
  <cp:revision>6</cp:revision>
  <dcterms:created xsi:type="dcterms:W3CDTF">2021-12-25T05:39:07Z</dcterms:created>
  <dcterms:modified xsi:type="dcterms:W3CDTF">2021-12-25T07:56:49Z</dcterms:modified>
</cp:coreProperties>
</file>

<file path=docProps/thumbnail.jpeg>
</file>